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media1.mp4" ContentType="video/mp4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18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6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presProps" Target="presProps.xml"  /><Relationship Id="rId23" Type="http://schemas.openxmlformats.org/officeDocument/2006/relationships/viewProps" Target="viewProps.xml"  /><Relationship Id="rId24" Type="http://schemas.openxmlformats.org/officeDocument/2006/relationships/theme" Target="theme/theme1.xml"  /><Relationship Id="rId25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E0DA496-7307-4E8B-88DE-CB97B48BAB6F}" type="datetime1">
              <a:rPr lang="ko-KR" altLang="en-US"/>
              <a:pPr lvl="0">
                <a:defRPr/>
              </a:pPr>
              <a:t>2021-11-30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6" name=""/>
          <p:cNvSpPr txBox="1"/>
          <p:nvPr userDrawn="1"/>
        </p:nvSpPr>
        <p:spPr>
          <a:xfrm>
            <a:off x="319700" y="345163"/>
            <a:ext cx="3845899" cy="853082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500"/>
              <a:t>코드 설명</a:t>
            </a:r>
            <a:endParaRPr lang="ko-KR" altLang="en-US" sz="2500"/>
          </a:p>
          <a:p>
            <a:pPr>
              <a:defRPr/>
            </a:pPr>
            <a:endParaRPr lang="ko-KR" altLang="en-US" sz="2500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Relationship Id="rId3" Type="http://schemas.openxmlformats.org/officeDocument/2006/relationships/image" Target="../media/image18.png"  /><Relationship Id="rId4" Type="http://schemas.openxmlformats.org/officeDocument/2006/relationships/image" Target="../media/image1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2.png"  /><Relationship Id="rId3" Type="http://schemas.openxmlformats.org/officeDocument/2006/relationships/image" Target="../media/image23.png"  /><Relationship Id="rId4" Type="http://schemas.openxmlformats.org/officeDocument/2006/relationships/image" Target="../media/image24.png"  /><Relationship Id="rId5" Type="http://schemas.openxmlformats.org/officeDocument/2006/relationships/image" Target="../media/image25.png"  /><Relationship Id="rId6" Type="http://schemas.openxmlformats.org/officeDocument/2006/relationships/image" Target="../media/image26.png"  /><Relationship Id="rId7" Type="http://schemas.openxmlformats.org/officeDocument/2006/relationships/image" Target="../media/image27.png"  /><Relationship Id="rId8" Type="http://schemas.openxmlformats.org/officeDocument/2006/relationships/image" Target="../media/image28.png"  /><Relationship Id="rId9" Type="http://schemas.openxmlformats.org/officeDocument/2006/relationships/image" Target="../media/image2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0.png"  /><Relationship Id="rId3" Type="http://schemas.openxmlformats.org/officeDocument/2006/relationships/image" Target="../media/image3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33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7.png"  /><Relationship Id="rId3" Type="http://schemas.openxmlformats.org/officeDocument/2006/relationships/image" Target="../media/image34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19.png"  /><Relationship Id="rId3" Type="http://schemas.openxmlformats.org/officeDocument/2006/relationships/image" Target="../media/image35.png"  /><Relationship Id="rId4" Type="http://schemas.openxmlformats.org/officeDocument/2006/relationships/image" Target="../media/image36.png"  /><Relationship Id="rId5" Type="http://schemas.openxmlformats.org/officeDocument/2006/relationships/image" Target="../media/image32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6.xml"  /><Relationship Id="rId2" Type="http://schemas.openxmlformats.org/officeDocument/2006/relationships/image" Target="../media/image29.png"  /><Relationship Id="rId3" Type="http://schemas.openxmlformats.org/officeDocument/2006/relationships/image" Target="../media/image37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video" Target="../media/media1.mp4"  /><Relationship Id="rId3" Type="http://schemas.microsoft.com/office/2007/relationships/media" Target="../media/media1.mp4"  /><Relationship Id="rId4" Type="http://schemas.openxmlformats.org/officeDocument/2006/relationships/image" Target="../media/image3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9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Relationship Id="rId6" Type="http://schemas.openxmlformats.org/officeDocument/2006/relationships/image" Target="../media/image7.png"  /><Relationship Id="rId7" Type="http://schemas.openxmlformats.org/officeDocument/2006/relationships/image" Target="../media/image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png"  /><Relationship Id="rId3" Type="http://schemas.openxmlformats.org/officeDocument/2006/relationships/image" Target="../media/image1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2.png"  /><Relationship Id="rId3" Type="http://schemas.openxmlformats.org/officeDocument/2006/relationships/image" Target="../media/image13.png"  /><Relationship Id="rId4" Type="http://schemas.openxmlformats.org/officeDocument/2006/relationships/image" Target="../media/image14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당근농장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>
              <a:defRPr/>
            </a:pPr>
            <a:r>
              <a:rPr lang="en-US" altLang="ko-KR"/>
              <a:t>221124127</a:t>
            </a:r>
            <a:r>
              <a:rPr lang="ko-KR" altLang="en-US"/>
              <a:t> 이석규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66722" y="0"/>
            <a:ext cx="7414054" cy="6858000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7500" y="333375"/>
            <a:ext cx="4635930" cy="4288235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81200" y="1679377"/>
            <a:ext cx="5410800" cy="50049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38175" y="418858"/>
            <a:ext cx="5706839" cy="6020282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08261" y="647133"/>
            <a:ext cx="9526329" cy="57920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2074" y="879560"/>
            <a:ext cx="6274978" cy="5634407"/>
          </a:xfrm>
          <a:prstGeom prst="rect">
            <a:avLst/>
          </a:prstGeom>
        </p:spPr>
      </p:pic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95226" y="879560"/>
            <a:ext cx="6982799" cy="1114580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89100" y="460335"/>
            <a:ext cx="8302898" cy="4180932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96000" y="3429000"/>
            <a:ext cx="0" cy="0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197409" y="4856386"/>
            <a:ext cx="7783010" cy="1657581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689276" y="3617980"/>
            <a:ext cx="3502724" cy="3240019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82074" y="3429000"/>
            <a:ext cx="3707026" cy="3429000"/>
          </a:xfrm>
          <a:prstGeom prst="rect">
            <a:avLst/>
          </a:prstGeom>
        </p:spPr>
      </p:pic>
      <p:pic>
        <p:nvPicPr>
          <p:cNvPr id="13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816196" y="497005"/>
            <a:ext cx="4183277" cy="38695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39246" y="528771"/>
            <a:ext cx="8659548" cy="5800457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02384" y="1268479"/>
            <a:ext cx="1732872" cy="17328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5370" y="823548"/>
            <a:ext cx="9897856" cy="52109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59151" y="1128008"/>
            <a:ext cx="5485495" cy="37406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655711" y="2112979"/>
            <a:ext cx="4201899" cy="3886757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4964" y="972905"/>
            <a:ext cx="6991590" cy="52138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111786" y="0"/>
            <a:ext cx="2968752" cy="2746095"/>
          </a:xfrm>
          <a:prstGeom prst="rect">
            <a:avLst/>
          </a:prstGeom>
        </p:spPr>
      </p:pic>
      <p:pic>
        <p:nvPicPr>
          <p:cNvPr id="3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7106" y="1161373"/>
            <a:ext cx="5153744" cy="3886742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 rotWithShape="1">
          <a:blip r:embed="rId4"/>
          <a:srcRect l="6440" t="-5300" r="-6440" b="5300"/>
          <a:stretch>
            <a:fillRect/>
          </a:stretch>
        </p:blipFill>
        <p:spPr>
          <a:xfrm>
            <a:off x="124065" y="-243760"/>
            <a:ext cx="9593015" cy="6697010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5"/>
          <a:srcRect l="-720" t="2050" r="4310" b="14570"/>
          <a:stretch>
            <a:fillRect/>
          </a:stretch>
        </p:blipFill>
        <p:spPr>
          <a:xfrm>
            <a:off x="3930204" y="2606952"/>
            <a:ext cx="8150333" cy="37112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73828" y="952988"/>
            <a:ext cx="4183277" cy="3869531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69582" y="952987"/>
            <a:ext cx="6055335" cy="55804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플레이 영상</a:t>
            </a:r>
            <a:endParaRPr lang="ko-KR" altLang="en-US"/>
          </a:p>
        </p:txBody>
      </p:sp>
      <p:pic>
        <p:nvPicPr>
          <p:cNvPr id="4" name="당근게임 2021-11-30 16-28-23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3401540" y="1417638"/>
            <a:ext cx="5388919" cy="4984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585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이 게임의 목적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ko-KR" altLang="en-US"/>
              <a:t>당근 씨앗을 심고 당근을 키워서 수확해 점수를 얻는 게임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3066238" y="5582258"/>
            <a:ext cx="6059521" cy="749962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4400" b="1">
                <a:ln w="12700" cap="flat" cmpd="sng" algn="ctr">
                  <a:gradFill flip="xy" rotWithShape="1">
                    <a:gsLst>
                      <a:gs pos="0">
                        <a:schemeClr val="tx1"/>
                      </a:gs>
                      <a:gs pos="100000">
                        <a:schemeClr val="accent3"/>
                      </a:gs>
                    </a:gsLst>
                    <a:lin ang="5400000" scaled="0"/>
                    <a:tileRect/>
                  </a:gradFill>
                  <a:prstDash val="solid"/>
                  <a:round/>
                  <a:headEnd w="med" len="med"/>
                  <a:tailEnd w="med" len="med"/>
                </a:ln>
                <a:solidFill>
                  <a:schemeClr val="bg1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감사합니다</a:t>
            </a:r>
            <a:r>
              <a:rPr lang="en-US" altLang="ko-KR" sz="4400" b="1">
                <a:ln w="12700" cap="flat" cmpd="sng" algn="ctr">
                  <a:gradFill flip="xy" rotWithShape="1">
                    <a:gsLst>
                      <a:gs pos="0">
                        <a:schemeClr val="tx1"/>
                      </a:gs>
                      <a:gs pos="100000">
                        <a:schemeClr val="accent3"/>
                      </a:gs>
                    </a:gsLst>
                    <a:lin ang="5400000" scaled="0"/>
                    <a:tileRect/>
                  </a:gradFill>
                  <a:prstDash val="solid"/>
                  <a:round/>
                  <a:headEnd w="med" len="med"/>
                  <a:tailEnd w="med" len="med"/>
                </a:ln>
                <a:solidFill>
                  <a:schemeClr val="bg1"/>
                </a:solidFill>
                <a:effectLst>
                  <a:outerShdw blurRad="63500" dist="31750" dir="16200000" rotWithShape="0">
                    <a:schemeClr val="tx1"/>
                  </a:outerShdw>
                </a:effectLst>
              </a:rPr>
              <a:t>.</a:t>
            </a:r>
            <a:endParaRPr lang="en-US" altLang="ko-KR" sz="4400" b="1">
              <a:ln w="12700" cap="flat" cmpd="sng" algn="ctr">
                <a:gradFill flip="xy" rotWithShape="1">
                  <a:gsLst>
                    <a:gs pos="0">
                      <a:schemeClr val="tx1"/>
                    </a:gs>
                    <a:gs pos="100000">
                      <a:schemeClr val="accent3"/>
                    </a:gs>
                  </a:gsLst>
                  <a:lin ang="5400000" scaled="0"/>
                  <a:tileRect/>
                </a:gradFill>
                <a:prstDash val="solid"/>
                <a:round/>
                <a:headEnd w="med" len="med"/>
                <a:tailEnd w="med" len="med"/>
              </a:ln>
              <a:solidFill>
                <a:schemeClr val="bg1"/>
              </a:solidFill>
              <a:effectLst>
                <a:outerShdw blurRad="63500" dist="31750" dir="16200000" rotWithShape="0">
                  <a:schemeClr val="tx1"/>
                </a:outerShdw>
              </a:effectLst>
            </a:endParaRPr>
          </a:p>
        </p:txBody>
      </p:sp>
      <p:sp>
        <p:nvSpPr>
          <p:cNvPr id="7" name=""/>
          <p:cNvSpPr txBox="1"/>
          <p:nvPr/>
        </p:nvSpPr>
        <p:spPr>
          <a:xfrm>
            <a:off x="4196067" y="2593029"/>
            <a:ext cx="1899933" cy="523794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en-US" altLang="ko-KR" sz="2900"/>
              <a:t>100</a:t>
            </a:r>
            <a:endParaRPr lang="en-US" altLang="ko-KR" sz="29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l">
              <a:defRPr/>
            </a:pPr>
            <a:r>
              <a:rPr lang="ko-KR" altLang="en-US"/>
              <a:t>메뉴</a:t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84209" y="423587"/>
            <a:ext cx="6498188" cy="6010823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609599" y="1835394"/>
            <a:ext cx="2693010" cy="118212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방향키 위 와 아래를 통해 화살표의 위치를 옮길 수 있음</a:t>
            </a:r>
            <a:endParaRPr lang="ko-KR" altLang="en-US"/>
          </a:p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l">
              <a:defRPr/>
            </a:pPr>
            <a:r>
              <a:rPr lang="ko-KR" altLang="en-US"/>
              <a:t>밭</a:t>
            </a:r>
            <a:endParaRPr lang="ko-KR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77945" y="0"/>
            <a:ext cx="7414054" cy="6858000"/>
          </a:xfrm>
          <a:prstGeom prst="rect">
            <a:avLst/>
          </a:prstGeom>
        </p:spPr>
      </p:pic>
      <p:sp>
        <p:nvSpPr>
          <p:cNvPr id="7" name=""/>
          <p:cNvSpPr txBox="1"/>
          <p:nvPr/>
        </p:nvSpPr>
        <p:spPr>
          <a:xfrm>
            <a:off x="609599" y="1417638"/>
            <a:ext cx="2802915" cy="63785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방향키를 이용해서 체츠박스 움직일 수 있어요</a:t>
            </a:r>
            <a:r>
              <a:rPr lang="en-US" altLang="ko-KR"/>
              <a:t>.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 vert="horz" lIns="91440" tIns="45720" rIns="91440" bIns="45720" anchor="ctr">
            <a:norm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4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밭</a:t>
            </a:r>
            <a:endParaRPr xmlns:mc="http://schemas.openxmlformats.org/markup-compatibility/2006" xmlns:hp="http://schemas.haansoft.com/office/presentation/8.0" kumimoji="0" lang="ko-KR" altLang="en-US" sz="4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4625" y="1017088"/>
            <a:ext cx="3077440" cy="3077440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59339" y="1246054"/>
            <a:ext cx="2619508" cy="2619508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178847" y="1163627"/>
            <a:ext cx="2784362" cy="2784362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7963210" y="1079367"/>
            <a:ext cx="2952883" cy="2952883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252065" y="3865562"/>
            <a:ext cx="1905266" cy="1905266"/>
          </a:xfrm>
          <a:prstGeom prst="rect">
            <a:avLst/>
          </a:prstGeom>
        </p:spPr>
      </p:pic>
      <p:pic>
        <p:nvPicPr>
          <p:cNvPr id="12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571029" y="3865562"/>
            <a:ext cx="1905266" cy="19052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l">
              <a:defRPr/>
            </a:pPr>
            <a:r>
              <a:rPr lang="ko-KR" altLang="en-US"/>
              <a:t>밭</a:t>
            </a:r>
            <a:endParaRPr lang="ko-KR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77945" y="0"/>
            <a:ext cx="7414054" cy="6858000"/>
          </a:xfrm>
          <a:prstGeom prst="rect">
            <a:avLst/>
          </a:prstGeom>
        </p:spPr>
      </p:pic>
      <p:sp>
        <p:nvSpPr>
          <p:cNvPr id="7" name=""/>
          <p:cNvSpPr txBox="1"/>
          <p:nvPr/>
        </p:nvSpPr>
        <p:spPr>
          <a:xfrm>
            <a:off x="968375" y="1905000"/>
            <a:ext cx="2206625" cy="63627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q</a:t>
            </a:r>
            <a:r>
              <a:rPr lang="ko-KR" altLang="en-US"/>
              <a:t> 누르면 씨앗이 심어집니다</a:t>
            </a:r>
            <a:r>
              <a:rPr lang="en-US" altLang="ko-KR"/>
              <a:t>.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l">
              <a:defRPr/>
            </a:pPr>
            <a:r>
              <a:rPr lang="ko-KR" altLang="en-US"/>
              <a:t>밭</a:t>
            </a:r>
            <a:endParaRPr lang="ko-KR" altLang="en-US"/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6000" y="0"/>
            <a:ext cx="6096000" cy="5638800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6096000" cy="5638799"/>
          </a:xfrm>
          <a:prstGeom prst="rect">
            <a:avLst/>
          </a:prstGeom>
        </p:spPr>
      </p:pic>
      <p:sp>
        <p:nvSpPr>
          <p:cNvPr id="8" name=""/>
          <p:cNvSpPr txBox="1"/>
          <p:nvPr/>
        </p:nvSpPr>
        <p:spPr>
          <a:xfrm>
            <a:off x="4175125" y="4048125"/>
            <a:ext cx="240665" cy="360045"/>
          </a:xfrm>
          <a:prstGeom prst="rect">
            <a:avLst/>
          </a:prstGeom>
        </p:spPr>
        <p:txBody>
          <a:bodyPr wrap="non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9" name=""/>
          <p:cNvSpPr txBox="1"/>
          <p:nvPr/>
        </p:nvSpPr>
        <p:spPr>
          <a:xfrm>
            <a:off x="609598" y="5857875"/>
            <a:ext cx="3311526" cy="3600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w</a:t>
            </a:r>
            <a:r>
              <a:rPr lang="ko-KR" altLang="en-US"/>
              <a:t>키를 이용해 해결가능</a:t>
            </a:r>
            <a:endParaRPr lang="ko-KR" altLang="en-US"/>
          </a:p>
        </p:txBody>
      </p:sp>
      <p:sp>
        <p:nvSpPr>
          <p:cNvPr id="10" name=""/>
          <p:cNvSpPr txBox="1"/>
          <p:nvPr/>
        </p:nvSpPr>
        <p:spPr>
          <a:xfrm>
            <a:off x="8651876" y="5857875"/>
            <a:ext cx="3540125" cy="36004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/>
              <a:t>e</a:t>
            </a:r>
            <a:r>
              <a:rPr lang="ko-KR" altLang="en-US"/>
              <a:t>키를 이용해 해결이 가능하다</a:t>
            </a:r>
            <a:r>
              <a:rPr lang="en-US" altLang="ko-KR"/>
              <a:t>.</a:t>
            </a:r>
            <a:endParaRPr lang="en-US" altLang="ko-KR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l">
              <a:defRPr/>
            </a:pPr>
            <a:r>
              <a:rPr lang="ko-KR" altLang="en-US"/>
              <a:t>밭</a:t>
            </a:r>
            <a:endParaRPr lang="ko-KR" altLang="en-US"/>
          </a:p>
        </p:txBody>
      </p:sp>
      <p:pic>
        <p:nvPicPr>
          <p:cNvPr id="3" name="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4892933" cy="4525963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25655" y="998537"/>
            <a:ext cx="6334554" cy="5859462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4"/>
          <a:srcRect l="37030" t="41250" r="37940" b="32410"/>
          <a:stretch>
            <a:fillRect/>
          </a:stretch>
        </p:blipFill>
        <p:spPr>
          <a:xfrm>
            <a:off x="6096000" y="274638"/>
            <a:ext cx="5138350" cy="5001803"/>
          </a:xfrm>
          <a:prstGeom prst="rect">
            <a:avLst/>
          </a:prstGeom>
        </p:spPr>
      </p:pic>
      <p:sp>
        <p:nvSpPr>
          <p:cNvPr id="6" name=""/>
          <p:cNvSpPr txBox="1"/>
          <p:nvPr/>
        </p:nvSpPr>
        <p:spPr>
          <a:xfrm>
            <a:off x="8286750" y="5651500"/>
            <a:ext cx="2947600" cy="64262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/>
              <a:t>죽은 것과 다 자란 것 둘다</a:t>
            </a:r>
            <a:r>
              <a:rPr lang="en-US" altLang="ko-KR"/>
              <a:t> R </a:t>
            </a:r>
            <a:r>
              <a:rPr lang="ko-KR" altLang="en-US"/>
              <a:t>버튼으로 수확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algn="l">
              <a:defRPr/>
            </a:pPr>
            <a:r>
              <a:rPr lang="ko-KR" altLang="en-US"/>
              <a:t>밭</a:t>
            </a:r>
            <a:endParaRPr lang="ko-KR" altLang="en-US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85722" y="0"/>
            <a:ext cx="7414054" cy="6858000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3"/>
          <a:srcRect l="70020" t="5930" r="4280" b="85060"/>
          <a:stretch>
            <a:fillRect/>
          </a:stretch>
        </p:blipFill>
        <p:spPr>
          <a:xfrm>
            <a:off x="4381098" y="274638"/>
            <a:ext cx="6883800" cy="22336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62</ep:Words>
  <ep:PresentationFormat>화면 슬라이드 쇼(4:3)</ep:PresentationFormat>
  <ep:Paragraphs>20</ep:Paragraphs>
  <ep:Slides>20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ep:HeadingPairs>
  <ep:TitlesOfParts>
    <vt:vector size="21" baseType="lpstr">
      <vt:lpstr>한컴오피스</vt:lpstr>
      <vt:lpstr>당근농장</vt:lpstr>
      <vt:lpstr>이 게임의 목적</vt:lpstr>
      <vt:lpstr>메뉴</vt:lpstr>
      <vt:lpstr>밭</vt:lpstr>
      <vt:lpstr>밭</vt:lpstr>
      <vt:lpstr>밭</vt:lpstr>
      <vt:lpstr>밭</vt:lpstr>
      <vt:lpstr>밭</vt:lpstr>
      <vt:lpstr>밭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플레이 영상</vt:lpstr>
      <vt:lpstr>슬라이드 20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2021-11-29T09:43:04.343</dcterms:created>
  <dc:creator>이석규</dc:creator>
  <cp:lastModifiedBy>이석규</cp:lastModifiedBy>
  <dcterms:modified xsi:type="dcterms:W3CDTF">2021-12-02T00:42:29.995</dcterms:modified>
  <cp:revision>28</cp:revision>
  <dc:title>당근농장</dc:title>
  <cp:version>1100.0100.01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